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396" r:id="rId2"/>
    <p:sldId id="489" r:id="rId3"/>
    <p:sldId id="604" r:id="rId4"/>
    <p:sldId id="605" r:id="rId5"/>
    <p:sldId id="603" r:id="rId6"/>
    <p:sldId id="606" r:id="rId7"/>
    <p:sldId id="607" r:id="rId8"/>
    <p:sldId id="608" r:id="rId9"/>
    <p:sldId id="609" r:id="rId10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0FF"/>
    <a:srgbClr val="197FF2"/>
    <a:srgbClr val="1393F4"/>
    <a:srgbClr val="FFFED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64" autoAdjust="0"/>
    <p:restoredTop sz="85042" autoAdjust="0"/>
  </p:normalViewPr>
  <p:slideViewPr>
    <p:cSldViewPr snapToGrid="0" snapToObjects="1">
      <p:cViewPr varScale="1">
        <p:scale>
          <a:sx n="144" d="100"/>
          <a:sy n="144" d="100"/>
        </p:scale>
        <p:origin x="1208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3/27/25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3/27/25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893854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1730863"/>
            <a:ext cx="7556500" cy="30741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71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  <p:sldLayoutId id="2147484290" r:id="rId9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1" fontAlgn="base" hangingPunct="1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Challenge Exercise:</a:t>
            </a:r>
            <a:br>
              <a:rPr lang="en-US" sz="4400" dirty="0"/>
            </a:br>
            <a:r>
              <a:rPr lang="en-US" sz="4400" dirty="0"/>
              <a:t>Dispatch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871299" y="3095756"/>
            <a:ext cx="8681355" cy="1156755"/>
          </a:xfrm>
        </p:spPr>
        <p:txBody>
          <a:bodyPr/>
          <a:lstStyle/>
          <a:p>
            <a:r>
              <a:rPr lang="en-US" dirty="0"/>
              <a:t>COP 4020</a:t>
            </a:r>
          </a:p>
        </p:txBody>
      </p:sp>
    </p:spTree>
    <p:extLst>
      <p:ext uri="{BB962C8B-B14F-4D97-AF65-F5344CB8AC3E}">
        <p14:creationId xmlns:p14="http://schemas.microsoft.com/office/powerpoint/2010/main" val="1708311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You Will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In your own words, using no more than three sentences, </a:t>
            </a:r>
            <a:r>
              <a:rPr lang="en-US" i="1" dirty="0"/>
              <a:t>briefly</a:t>
            </a:r>
            <a:r>
              <a:rPr lang="en-US" dirty="0"/>
              <a:t> </a:t>
            </a:r>
            <a:r>
              <a:rPr lang="en-US" dirty="0">
                <a:solidFill>
                  <a:schemeClr val="accent3"/>
                </a:solidFill>
              </a:rPr>
              <a:t>define</a:t>
            </a:r>
            <a:r>
              <a:rPr lang="en-US" dirty="0"/>
              <a:t> and </a:t>
            </a:r>
            <a:r>
              <a:rPr lang="en-US" dirty="0">
                <a:solidFill>
                  <a:schemeClr val="accent3"/>
                </a:solidFill>
              </a:rPr>
              <a:t>describe</a:t>
            </a:r>
            <a:r>
              <a:rPr lang="en-US" dirty="0"/>
              <a:t> </a:t>
            </a:r>
            <a:r>
              <a:rPr lang="en-US" i="1" dirty="0"/>
              <a:t>Dispatch</a:t>
            </a:r>
            <a:r>
              <a:rPr lang="en-US" dirty="0"/>
              <a:t>, specifically </a:t>
            </a:r>
            <a:r>
              <a:rPr lang="en-US" u="sng" dirty="0"/>
              <a:t>Single</a:t>
            </a:r>
            <a:r>
              <a:rPr lang="en-US" dirty="0"/>
              <a:t> and </a:t>
            </a:r>
            <a:r>
              <a:rPr lang="en-US" u="sng" dirty="0"/>
              <a:t>Double Dispatch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6228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You Will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In your own words, using no more than three sentences, </a:t>
            </a:r>
            <a:r>
              <a:rPr lang="en-US" i="1" dirty="0"/>
              <a:t>briefly</a:t>
            </a:r>
            <a:r>
              <a:rPr lang="en-US" dirty="0"/>
              <a:t> </a:t>
            </a:r>
            <a:r>
              <a:rPr lang="en-US" dirty="0">
                <a:solidFill>
                  <a:schemeClr val="accent3"/>
                </a:solidFill>
              </a:rPr>
              <a:t>define</a:t>
            </a:r>
            <a:r>
              <a:rPr lang="en-US" dirty="0"/>
              <a:t> and </a:t>
            </a:r>
            <a:r>
              <a:rPr lang="en-US" dirty="0">
                <a:solidFill>
                  <a:schemeClr val="accent3"/>
                </a:solidFill>
              </a:rPr>
              <a:t>describe</a:t>
            </a:r>
            <a:r>
              <a:rPr lang="en-US" dirty="0"/>
              <a:t> </a:t>
            </a:r>
            <a:r>
              <a:rPr lang="en-US" i="1" dirty="0"/>
              <a:t>Dispatch</a:t>
            </a:r>
            <a:r>
              <a:rPr lang="en-US" dirty="0"/>
              <a:t>, specifically </a:t>
            </a:r>
            <a:r>
              <a:rPr lang="en-US" u="sng" dirty="0"/>
              <a:t>Single</a:t>
            </a:r>
            <a:r>
              <a:rPr lang="en-US" dirty="0"/>
              <a:t> and </a:t>
            </a:r>
            <a:r>
              <a:rPr lang="en-US" u="sng" dirty="0"/>
              <a:t>Double Dispatch</a:t>
            </a:r>
            <a:r>
              <a:rPr lang="en-US" dirty="0"/>
              <a:t>.</a:t>
            </a:r>
          </a:p>
          <a:p>
            <a:pPr>
              <a:spcBef>
                <a:spcPts val="800"/>
              </a:spcBef>
            </a:pPr>
            <a:r>
              <a:rPr lang="en-US" dirty="0"/>
              <a:t>State where/how we have </a:t>
            </a:r>
            <a:r>
              <a:rPr lang="en-US" dirty="0">
                <a:solidFill>
                  <a:schemeClr val="accent3"/>
                </a:solidFill>
              </a:rPr>
              <a:t>used</a:t>
            </a:r>
            <a:r>
              <a:rPr lang="en-US" dirty="0"/>
              <a:t> them </a:t>
            </a:r>
            <a:r>
              <a:rPr lang="en-US" dirty="0">
                <a:solidFill>
                  <a:schemeClr val="accent3"/>
                </a:solidFill>
              </a:rPr>
              <a:t>in our project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5494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You Will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In your own words, using no more than three sentences, </a:t>
            </a:r>
            <a:r>
              <a:rPr lang="en-US" i="1" dirty="0"/>
              <a:t>briefly</a:t>
            </a:r>
            <a:r>
              <a:rPr lang="en-US" dirty="0"/>
              <a:t> </a:t>
            </a:r>
            <a:r>
              <a:rPr lang="en-US" dirty="0">
                <a:solidFill>
                  <a:schemeClr val="accent3"/>
                </a:solidFill>
              </a:rPr>
              <a:t>define</a:t>
            </a:r>
            <a:r>
              <a:rPr lang="en-US" dirty="0"/>
              <a:t> and </a:t>
            </a:r>
            <a:r>
              <a:rPr lang="en-US" dirty="0">
                <a:solidFill>
                  <a:schemeClr val="accent3"/>
                </a:solidFill>
              </a:rPr>
              <a:t>describe</a:t>
            </a:r>
            <a:r>
              <a:rPr lang="en-US" dirty="0"/>
              <a:t> </a:t>
            </a:r>
            <a:r>
              <a:rPr lang="en-US" i="1" dirty="0"/>
              <a:t>Dispatch</a:t>
            </a:r>
            <a:r>
              <a:rPr lang="en-US" dirty="0"/>
              <a:t>, specifically </a:t>
            </a:r>
            <a:r>
              <a:rPr lang="en-US" u="sng" dirty="0"/>
              <a:t>Single</a:t>
            </a:r>
            <a:r>
              <a:rPr lang="en-US" dirty="0"/>
              <a:t> and </a:t>
            </a:r>
            <a:r>
              <a:rPr lang="en-US" u="sng" dirty="0"/>
              <a:t>Double Dispatch</a:t>
            </a:r>
            <a:r>
              <a:rPr lang="en-US" dirty="0"/>
              <a:t>.</a:t>
            </a:r>
          </a:p>
          <a:p>
            <a:pPr>
              <a:spcBef>
                <a:spcPts val="800"/>
              </a:spcBef>
            </a:pPr>
            <a:r>
              <a:rPr lang="en-US" dirty="0"/>
              <a:t>State where/how we have used them in our project.</a:t>
            </a:r>
          </a:p>
          <a:p>
            <a:pPr>
              <a:spcBef>
                <a:spcPts val="800"/>
              </a:spcBef>
            </a:pPr>
            <a:r>
              <a:rPr lang="en-US" dirty="0"/>
              <a:t>Describe one </a:t>
            </a:r>
            <a:r>
              <a:rPr lang="en-US" dirty="0">
                <a:solidFill>
                  <a:schemeClr val="accent3"/>
                </a:solidFill>
              </a:rPr>
              <a:t>example scenario</a:t>
            </a:r>
            <a:r>
              <a:rPr lang="en-US" dirty="0"/>
              <a:t>/</a:t>
            </a:r>
            <a:r>
              <a:rPr lang="en-US" dirty="0">
                <a:solidFill>
                  <a:schemeClr val="accent3"/>
                </a:solidFill>
              </a:rPr>
              <a:t>usage</a:t>
            </a:r>
            <a:r>
              <a:rPr lang="en-US" dirty="0"/>
              <a:t> of </a:t>
            </a:r>
            <a:r>
              <a:rPr lang="en-US" u="sng" dirty="0"/>
              <a:t>Single</a:t>
            </a:r>
            <a:r>
              <a:rPr lang="en-US" dirty="0"/>
              <a:t> or </a:t>
            </a:r>
            <a:r>
              <a:rPr lang="en-US" u="sng" dirty="0"/>
              <a:t>Double Dispatch</a:t>
            </a:r>
            <a:r>
              <a:rPr lang="en-US" dirty="0"/>
              <a:t>, distinct from our project work (a lecture example is permitted).</a:t>
            </a:r>
          </a:p>
        </p:txBody>
      </p:sp>
    </p:spTree>
    <p:extLst>
      <p:ext uri="{BB962C8B-B14F-4D97-AF65-F5344CB8AC3E}">
        <p14:creationId xmlns:p14="http://schemas.microsoft.com/office/powerpoint/2010/main" val="1009654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3"/>
                </a:solidFill>
              </a:rPr>
              <a:t>Pass</a:t>
            </a:r>
            <a:r>
              <a:rPr lang="en-US" dirty="0"/>
              <a:t>/</a:t>
            </a:r>
            <a:r>
              <a:rPr lang="en-US" dirty="0">
                <a:solidFill>
                  <a:schemeClr val="accent3"/>
                </a:solidFill>
              </a:rPr>
              <a:t>fail</a:t>
            </a:r>
            <a:r>
              <a:rPr lang="en-US" dirty="0"/>
              <a:t>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>
                <a:solidFill>
                  <a:schemeClr val="accent3"/>
                </a:solidFill>
              </a:rPr>
              <a:t>1</a:t>
            </a:r>
            <a:r>
              <a:rPr lang="en-US" dirty="0"/>
              <a:t>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</p:txBody>
      </p:sp>
    </p:spTree>
    <p:extLst>
      <p:ext uri="{BB962C8B-B14F-4D97-AF65-F5344CB8AC3E}">
        <p14:creationId xmlns:p14="http://schemas.microsoft.com/office/powerpoint/2010/main" val="3576732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Pass/fail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  <a:p>
            <a:pPr>
              <a:spcBef>
                <a:spcPts val="800"/>
              </a:spcBef>
            </a:pPr>
            <a:r>
              <a:rPr lang="en-US" i="1" dirty="0">
                <a:solidFill>
                  <a:schemeClr val="accent3"/>
                </a:solidFill>
              </a:rPr>
              <a:t>1 page</a:t>
            </a:r>
            <a:r>
              <a:rPr lang="en-US" dirty="0">
                <a:solidFill>
                  <a:schemeClr val="accent3"/>
                </a:solidFill>
              </a:rPr>
              <a:t> maximum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side of 1 sheet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no work provided after the first page will be evaluated</a:t>
            </a:r>
          </a:p>
        </p:txBody>
      </p:sp>
    </p:spTree>
    <p:extLst>
      <p:ext uri="{BB962C8B-B14F-4D97-AF65-F5344CB8AC3E}">
        <p14:creationId xmlns:p14="http://schemas.microsoft.com/office/powerpoint/2010/main" val="993892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Pass/fail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  <a:p>
            <a:pPr>
              <a:spcBef>
                <a:spcPts val="800"/>
              </a:spcBef>
            </a:pPr>
            <a:r>
              <a:rPr lang="en-US" i="1" dirty="0"/>
              <a:t>1 page</a:t>
            </a:r>
            <a:r>
              <a:rPr lang="en-US" dirty="0"/>
              <a:t> maximum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side of 1 sheet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no work provided after the first page will be evaluated</a:t>
            </a:r>
          </a:p>
          <a:p>
            <a:pPr>
              <a:spcBef>
                <a:spcPts val="800"/>
              </a:spcBef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 </a:t>
            </a:r>
            <a:r>
              <a:rPr lang="en-US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 pt</a:t>
            </a:r>
          </a:p>
        </p:txBody>
      </p:sp>
    </p:spTree>
    <p:extLst>
      <p:ext uri="{BB962C8B-B14F-4D97-AF65-F5344CB8AC3E}">
        <p14:creationId xmlns:p14="http://schemas.microsoft.com/office/powerpoint/2010/main" val="3214001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Pass/fail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  <a:p>
            <a:pPr>
              <a:spcBef>
                <a:spcPts val="800"/>
              </a:spcBef>
            </a:pPr>
            <a:r>
              <a:rPr lang="en-US" i="1" dirty="0"/>
              <a:t>1 page</a:t>
            </a:r>
            <a:r>
              <a:rPr lang="en-US" dirty="0"/>
              <a:t> maximum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side of 1 sheet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no work provided after the first page will be evaluated</a:t>
            </a:r>
          </a:p>
          <a:p>
            <a:pPr>
              <a:spcBef>
                <a:spcPts val="800"/>
              </a:spcBef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pt</a:t>
            </a:r>
            <a:endParaRPr lang="en-US" dirty="0"/>
          </a:p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3"/>
                </a:solidFill>
              </a:rPr>
              <a:t>Double-spaced</a:t>
            </a:r>
          </a:p>
        </p:txBody>
      </p:sp>
    </p:spTree>
    <p:extLst>
      <p:ext uri="{BB962C8B-B14F-4D97-AF65-F5344CB8AC3E}">
        <p14:creationId xmlns:p14="http://schemas.microsoft.com/office/powerpoint/2010/main" val="478974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Pass/fail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  <a:p>
            <a:pPr>
              <a:spcBef>
                <a:spcPts val="800"/>
              </a:spcBef>
            </a:pPr>
            <a:r>
              <a:rPr lang="en-US" i="1" dirty="0"/>
              <a:t>1 page </a:t>
            </a:r>
            <a:r>
              <a:rPr lang="en-US" dirty="0"/>
              <a:t>maximum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side of 1 sheet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no work provided after the first page will be evaluated</a:t>
            </a:r>
          </a:p>
          <a:p>
            <a:pPr>
              <a:spcBef>
                <a:spcPts val="800"/>
              </a:spcBef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pt</a:t>
            </a:r>
            <a:endParaRPr lang="en-US" dirty="0"/>
          </a:p>
          <a:p>
            <a:pPr>
              <a:spcBef>
                <a:spcPts val="800"/>
              </a:spcBef>
            </a:pPr>
            <a:r>
              <a:rPr lang="en-US" dirty="0"/>
              <a:t>Double-spaced</a:t>
            </a:r>
          </a:p>
          <a:p>
            <a:pPr>
              <a:spcBef>
                <a:spcPts val="800"/>
              </a:spcBef>
            </a:pPr>
            <a:r>
              <a:rPr lang="en-US" dirty="0"/>
              <a:t>Due: </a:t>
            </a:r>
            <a:r>
              <a:rPr lang="en-US" dirty="0">
                <a:solidFill>
                  <a:schemeClr val="accent3"/>
                </a:solidFill>
              </a:rPr>
              <a:t>11:59 PM </a:t>
            </a:r>
            <a:r>
              <a:rPr lang="en-US">
                <a:solidFill>
                  <a:schemeClr val="accent3"/>
                </a:solidFill>
              </a:rPr>
              <a:t>on April 16th , 2025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114125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WCOE-Slide-Deck-2015-HD-Standard-Fonts" id="{EF87D30A-8610-C141-AA57-86C0E1204492}" vid="{73BCB3BA-37E4-8C49-8B16-26C1C1A39E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PNE Theme Slide Deck</Template>
  <TotalTime>13654</TotalTime>
  <Words>287</Words>
  <Application>Microsoft Macintosh PowerPoint</Application>
  <PresentationFormat>On-screen Show (16:9)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Cambria</vt:lpstr>
      <vt:lpstr>Lucida Grande Bold</vt:lpstr>
      <vt:lpstr>Rockwell</vt:lpstr>
      <vt:lpstr>Times New Roman</vt:lpstr>
      <vt:lpstr>Wingdings</vt:lpstr>
      <vt:lpstr>PNE Theme Slide Deck</vt:lpstr>
      <vt:lpstr>Challenge Exercise: Dispatch</vt:lpstr>
      <vt:lpstr>What You Will Do</vt:lpstr>
      <vt:lpstr>What You Will Do</vt:lpstr>
      <vt:lpstr>What You Will Do</vt:lpstr>
      <vt:lpstr>Solution Parameters</vt:lpstr>
      <vt:lpstr>Solution Parameters</vt:lpstr>
      <vt:lpstr>Solution Parameters</vt:lpstr>
      <vt:lpstr>Solution Parameters</vt:lpstr>
      <vt:lpstr>Solution Parameters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Commitment to Diversity and Inclusion </dc:title>
  <dc:creator>Taylor, Curtis</dc:creator>
  <cp:lastModifiedBy>Divyanshu Mudgal</cp:lastModifiedBy>
  <cp:revision>257</cp:revision>
  <cp:lastPrinted>2018-12-14T17:35:19Z</cp:lastPrinted>
  <dcterms:created xsi:type="dcterms:W3CDTF">2018-12-09T21:35:01Z</dcterms:created>
  <dcterms:modified xsi:type="dcterms:W3CDTF">2025-03-27T17:26:34Z</dcterms:modified>
</cp:coreProperties>
</file>

<file path=docProps/thumbnail.jpeg>
</file>